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691813" cy="15119350"/>
  <p:notesSz cx="9931400" cy="1435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aldi Elisabetta" initials="VE" lastIdx="1" clrIdx="0">
    <p:extLst>
      <p:ext uri="{19B8F6BF-5375-455C-9EA6-DF929625EA0E}">
        <p15:presenceInfo xmlns:p15="http://schemas.microsoft.com/office/powerpoint/2012/main" userId="S::everaldi@italy.conseur.org::1a122369-90c9-4e5e-a9da-b9d500ceff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1498" y="-15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7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AF24-9DB8-4F5B-A9FE-66D9B62B90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E0DF-6FE1-4709-A859-D8C5991267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F95874C-456A-424F-9D18-55A232C34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42"/>
            <a:ext cx="10713217" cy="151505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73CF45-D6A8-40CA-BF9B-199AE541E6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6"/>
          <a:stretch>
            <a:fillRect/>
          </a:stretch>
        </p:blipFill>
        <p:spPr>
          <a:xfrm>
            <a:off x="6001410" y="4957407"/>
            <a:ext cx="3844510" cy="2386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A40C3DF-D777-4895-964F-F9D3AE6B49FA}"/>
              </a:ext>
            </a:extLst>
          </p:cNvPr>
          <p:cNvSpPr txBox="1"/>
          <p:nvPr/>
        </p:nvSpPr>
        <p:spPr>
          <a:xfrm>
            <a:off x="6001410" y="7489623"/>
            <a:ext cx="3844510" cy="41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i="1" dirty="0">
                <a:solidFill>
                  <a:srgbClr val="81959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Dottor Nome Cognome il suo staff</a:t>
            </a:r>
            <a:endParaRPr lang="en-US" sz="1400" i="1" dirty="0">
              <a:solidFill>
                <a:srgbClr val="81959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F95874C-456A-424F-9D18-55A232C343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5"/>
            <a:ext cx="10691813" cy="151234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F549287-C07E-4584-841F-F31ADC723FFE}"/>
              </a:ext>
            </a:extLst>
          </p:cNvPr>
          <p:cNvSpPr/>
          <p:nvPr/>
        </p:nvSpPr>
        <p:spPr>
          <a:xfrm>
            <a:off x="5954404" y="4820653"/>
            <a:ext cx="3925091" cy="2911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6"/>
                </a:solidFill>
              </a:rPr>
              <a:t>PER SOSTITUIRE LA FOTO: </a:t>
            </a:r>
            <a:r>
              <a:rPr lang="it-IT" dirty="0">
                <a:solidFill>
                  <a:schemeClr val="accent6"/>
                </a:solidFill>
              </a:rPr>
              <a:t>SELEZIONARLA,</a:t>
            </a:r>
          </a:p>
          <a:p>
            <a:pPr algn="ctr"/>
            <a:r>
              <a:rPr lang="it-IT" dirty="0">
                <a:solidFill>
                  <a:schemeClr val="accent6"/>
                </a:solidFill>
              </a:rPr>
              <a:t>CLICCARE IL TASTO DESTRO DEL MOUSE, SCEGLIERE </a:t>
            </a:r>
          </a:p>
          <a:p>
            <a:pPr algn="ctr"/>
            <a:r>
              <a:rPr lang="it-IT" dirty="0">
                <a:solidFill>
                  <a:schemeClr val="accent6"/>
                </a:solidFill>
              </a:rPr>
              <a:t>CAMBIA IMMAGINE &gt; DA FILE</a:t>
            </a:r>
          </a:p>
          <a:p>
            <a:pPr algn="ctr"/>
            <a:r>
              <a:rPr lang="it-IT" dirty="0">
                <a:solidFill>
                  <a:schemeClr val="accent6"/>
                </a:solidFill>
              </a:rPr>
              <a:t>SELEZIONARE LA FOTO SCELTA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2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30</Words>
  <Application>Microsoft Office PowerPoint</Application>
  <PresentationFormat>Personalizzato</PresentationFormat>
  <Paragraphs>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 Medium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Veraldi Elisabetta</dc:creator>
  <cp:lastModifiedBy>Veraldi Elisabetta</cp:lastModifiedBy>
  <cp:revision>15</cp:revision>
  <cp:lastPrinted>2019-10-14T14:42:58Z</cp:lastPrinted>
  <dcterms:created xsi:type="dcterms:W3CDTF">2019-10-11T12:58:12Z</dcterms:created>
  <dcterms:modified xsi:type="dcterms:W3CDTF">2019-11-15T15:32:50Z</dcterms:modified>
</cp:coreProperties>
</file>